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8" r:id="rId2"/>
    <p:sldId id="309" r:id="rId3"/>
    <p:sldId id="301" r:id="rId4"/>
    <p:sldId id="280" r:id="rId5"/>
    <p:sldId id="307" r:id="rId6"/>
    <p:sldId id="289" r:id="rId7"/>
    <p:sldId id="302" r:id="rId8"/>
    <p:sldId id="287" r:id="rId9"/>
    <p:sldId id="303" r:id="rId10"/>
    <p:sldId id="304" r:id="rId11"/>
    <p:sldId id="290" r:id="rId12"/>
    <p:sldId id="305" r:id="rId13"/>
    <p:sldId id="306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993300"/>
    <a:srgbClr val="009900"/>
    <a:srgbClr val="0000CC"/>
    <a:srgbClr val="003300"/>
    <a:srgbClr val="B2B2B2"/>
    <a:srgbClr val="80808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 autoAdjust="0"/>
  </p:normalViewPr>
  <p:slideViewPr>
    <p:cSldViewPr>
      <p:cViewPr>
        <p:scale>
          <a:sx n="86" d="100"/>
          <a:sy n="86" d="100"/>
        </p:scale>
        <p:origin x="-8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53706E4-5F9A-44EF-8093-D3A55D358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92A348E-1D3F-46F3-887B-45FA988B5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4A87E93-36BA-477B-AE51-A385FCAD5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0A68A-6F48-4E37-BD13-2DA771954C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157374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31F76D1-B019-4CBC-A72D-7C7A11509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71DD37C-C193-4BCF-9D53-5C69AF481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78D3AE0-D7EE-48CE-A7A1-DE50E275E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725BE-F609-4F44-9D04-C32815C7A8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27948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19793CB-FC4C-489F-A7CE-5D988519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2A4CBCD-DECB-4F1E-B00F-8E8852624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7037147-FEC5-40DA-B42F-9CC554B1C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8437D-B4AF-4BF9-9E27-2DA5015BC2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406265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B560671-B726-48D2-B205-6A798E2AB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D595C42-2E24-46F9-A068-A41B25C34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CAE2D13-9A37-41B9-B0AE-5401D91A2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60749-98E4-4B8B-9568-DB802A4E28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189037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2840E21-8946-4347-9F34-E7A4AB957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42B8C69-1753-43D3-9CEC-6FF09939F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5FCDCBC-93FE-4279-9082-D61D180E8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C0299-CBC3-437D-AC78-D918E35C71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45492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B1273F9-85EC-47ED-8023-30DDCC32A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078E49-B907-4B2A-8AA9-BA48ED358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17C8A1A-B70E-42D0-99C0-7EF9FF24F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BB9FA-BC8A-441E-824C-E2B3F6165E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83697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88B0E3-52BA-427C-9CC6-48CA92946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2117202-4D94-425D-BC54-4929A6BAD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49572F6-716F-4E4F-BEE0-F084B9AEC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F9C22-3FBD-46DD-A34A-4B92756943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959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C008CB7-3C03-4697-BE3B-587F303A4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A39CEA8-7679-4C55-A263-ED850D6B3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B48FCA5-CF17-446F-AEA4-C22B0DA3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EADA0-4F55-4364-B306-6394FBD8F5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02723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199ED28-D829-4663-8A23-EEBF5263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81B4D9A-F044-4384-A38C-16EE745C8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E6E6512-F467-48CE-B301-AA2DFA65A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C7341-B749-45A7-9698-1A974C85D9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286389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BE01471-4F49-4F1C-95B8-2CF60CB62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917A9A8-4E7A-471F-822A-B5A22ECFC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9FB6C3D-FBDF-4BF5-84F6-505A17047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DD90-0D6B-4B59-A8ED-1107ECF35A3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6010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B49DED-BFC1-4BEE-83CF-939C0F80E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1423A1-D4DE-4CA9-9DBA-5BBE2B53B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E0F5D2-FD13-4533-8A15-4566FC538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C1ED5-F69A-4E2B-A7D3-2508D15364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07578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4CD524-8F46-4C21-A007-8DB2FF380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30F7C5-64B0-4F90-BFEA-29E1C2C3B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1DF8B10-494B-4C09-B382-B39F2F0EF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A8B29-119C-4033-8866-0C8DD6EF4E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9596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4D88C51-D9C0-4486-9ACD-4EA88CF00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270D87A-FD86-4ADF-BB5A-1D3BA3210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1B661378-51A9-4208-8727-F64F193276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="" xmlns:a16="http://schemas.microsoft.com/office/drawing/2014/main" id="{24BA8837-4A02-455F-BCDB-327B8265EB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="" xmlns:a16="http://schemas.microsoft.com/office/drawing/2014/main" id="{F9540271-2C51-4AAC-9DEE-95E8AA737C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E9B5BC-BC01-4B16-8197-64EBF6A107D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4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ình nề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Hình nề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Phông nền hoa hồng đẹp file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2" name="Picture 8" descr="Hình nền đẹp cho bài giảng điện tử (2021) ✔️ Cẩm Nang Tiếng Anh ✔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92103" y="1743670"/>
            <a:ext cx="6713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em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267670"/>
            <a:ext cx="8440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 với lớp học hôm nay</a:t>
            </a:r>
            <a:endParaRPr lang="en-US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Users\Admin\Downloads\Screenshot_2020-08-15 CloudBook(5).png">
            <a:extLst>
              <a:ext uri="{FF2B5EF4-FFF2-40B4-BE49-F238E27FC236}">
                <a16:creationId xmlns="" xmlns:a16="http://schemas.microsoft.com/office/drawing/2014/main" id="{9E0984BE-DB61-47ED-A04E-F5BCF7C5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82" y="1012092"/>
            <a:ext cx="6749835" cy="544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D071B2D3-AA90-4C22-A11C-3467769860AF}"/>
              </a:ext>
            </a:extLst>
          </p:cNvPr>
          <p:cNvSpPr/>
          <p:nvPr/>
        </p:nvSpPr>
        <p:spPr>
          <a:xfrm>
            <a:off x="5943600" y="4343400"/>
            <a:ext cx="1828800" cy="1676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4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C:\Users\Admin\Downloads\Screenshot_2020-08-15 CloudBook(6).png">
            <a:extLst>
              <a:ext uri="{FF2B5EF4-FFF2-40B4-BE49-F238E27FC236}">
                <a16:creationId xmlns="" xmlns:a16="http://schemas.microsoft.com/office/drawing/2014/main" id="{130CA515-A054-481B-9BEE-C74017D4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669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="" xmlns:a16="http://schemas.microsoft.com/office/drawing/2014/main" id="{34EFBB79-8481-4215-B753-E64A25E2A3B0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819400"/>
            <a:ext cx="1828800" cy="1295400"/>
            <a:chOff x="3048000" y="4572000"/>
            <a:chExt cx="1447800" cy="762000"/>
          </a:xfrm>
          <a:solidFill>
            <a:srgbClr val="FF0000"/>
          </a:solidFill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8E4846-0FCA-4342-B590-4C6DEAB4B367}"/>
                </a:ext>
              </a:extLst>
            </p:cNvPr>
            <p:cNvSpPr/>
            <p:nvPr/>
          </p:nvSpPr>
          <p:spPr bwMode="auto">
            <a:xfrm>
              <a:off x="3048000" y="45720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9F070A4-5BB5-489C-82D1-E8133625D303}"/>
                </a:ext>
              </a:extLst>
            </p:cNvPr>
            <p:cNvSpPr/>
            <p:nvPr/>
          </p:nvSpPr>
          <p:spPr bwMode="auto">
            <a:xfrm>
              <a:off x="3657600" y="45720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3DE71B1-9E08-4A5F-A9E9-A4CDDC986C6A}"/>
                </a:ext>
              </a:extLst>
            </p:cNvPr>
            <p:cNvSpPr/>
            <p:nvPr/>
          </p:nvSpPr>
          <p:spPr bwMode="auto">
            <a:xfrm>
              <a:off x="3048000" y="5105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C9D9DAD-F3F7-472B-B7BA-B4AA30338997}"/>
                </a:ext>
              </a:extLst>
            </p:cNvPr>
            <p:cNvSpPr/>
            <p:nvPr/>
          </p:nvSpPr>
          <p:spPr bwMode="auto">
            <a:xfrm>
              <a:off x="3352800" y="5105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47AAD8A-2383-4AD8-9B57-A3EF6B9207E0}"/>
                </a:ext>
              </a:extLst>
            </p:cNvPr>
            <p:cNvSpPr/>
            <p:nvPr/>
          </p:nvSpPr>
          <p:spPr bwMode="auto">
            <a:xfrm>
              <a:off x="3352800" y="45720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5C3CF3F-7E67-4E76-B262-47194EE1BF26}"/>
                </a:ext>
              </a:extLst>
            </p:cNvPr>
            <p:cNvSpPr/>
            <p:nvPr/>
          </p:nvSpPr>
          <p:spPr bwMode="auto">
            <a:xfrm>
              <a:off x="3952875" y="45720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FDF05CC-E66A-4395-BA81-16EE98EBBD8D}"/>
                </a:ext>
              </a:extLst>
            </p:cNvPr>
            <p:cNvSpPr/>
            <p:nvPr/>
          </p:nvSpPr>
          <p:spPr bwMode="auto">
            <a:xfrm>
              <a:off x="4267200" y="45720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4C8B53D-C0A7-4BCE-AEF3-7D5CDCD76EA1}"/>
                </a:ext>
              </a:extLst>
            </p:cNvPr>
            <p:cNvSpPr/>
            <p:nvPr/>
          </p:nvSpPr>
          <p:spPr bwMode="auto">
            <a:xfrm>
              <a:off x="3962400" y="5105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5E91490-1EF1-4670-BF5D-7A3A111BBE45}"/>
                </a:ext>
              </a:extLst>
            </p:cNvPr>
            <p:cNvSpPr/>
            <p:nvPr/>
          </p:nvSpPr>
          <p:spPr bwMode="auto">
            <a:xfrm>
              <a:off x="3657600" y="5105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="" xmlns:a16="http://schemas.microsoft.com/office/drawing/2014/main" id="{619AE1BD-5912-4CE7-9F53-85E07538436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861603"/>
            <a:ext cx="1981200" cy="1287780"/>
            <a:chOff x="6400800" y="2667000"/>
            <a:chExt cx="1447800" cy="762000"/>
          </a:xfrm>
        </p:grpSpPr>
        <p:grpSp>
          <p:nvGrpSpPr>
            <p:cNvPr id="7173" name="Group 19">
              <a:extLst>
                <a:ext uri="{FF2B5EF4-FFF2-40B4-BE49-F238E27FC236}">
                  <a16:creationId xmlns="" xmlns:a16="http://schemas.microsoft.com/office/drawing/2014/main" id="{A88F27AE-2FD0-40A4-8C82-76722762D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2667000"/>
              <a:ext cx="1447800" cy="762000"/>
              <a:chOff x="3048000" y="4572000"/>
              <a:chExt cx="1447800" cy="762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D5A4E09-303F-43F7-B7AB-63F2A3533065}"/>
                  </a:ext>
                </a:extLst>
              </p:cNvPr>
              <p:cNvSpPr/>
              <p:nvPr/>
            </p:nvSpPr>
            <p:spPr bwMode="auto">
              <a:xfrm>
                <a:off x="3048000" y="45720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DE99380-E873-4EA8-875A-CE7F3EC14F71}"/>
                  </a:ext>
                </a:extLst>
              </p:cNvPr>
              <p:cNvSpPr/>
              <p:nvPr/>
            </p:nvSpPr>
            <p:spPr bwMode="auto">
              <a:xfrm>
                <a:off x="3657600" y="45720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1019FA0E-E7A6-408B-B6A3-7650AF493199}"/>
                  </a:ext>
                </a:extLst>
              </p:cNvPr>
              <p:cNvSpPr/>
              <p:nvPr/>
            </p:nvSpPr>
            <p:spPr bwMode="auto">
              <a:xfrm>
                <a:off x="3048000" y="51054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0D00496A-B2D6-43E1-B1A5-C437758E0962}"/>
                  </a:ext>
                </a:extLst>
              </p:cNvPr>
              <p:cNvSpPr/>
              <p:nvPr/>
            </p:nvSpPr>
            <p:spPr bwMode="auto">
              <a:xfrm>
                <a:off x="3352800" y="51054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456759AC-E45B-4BD8-ACA1-22B9A3C2B862}"/>
                  </a:ext>
                </a:extLst>
              </p:cNvPr>
              <p:cNvSpPr/>
              <p:nvPr/>
            </p:nvSpPr>
            <p:spPr bwMode="auto">
              <a:xfrm>
                <a:off x="3352800" y="45720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CBD643F2-AF24-417B-8DB0-188B817E49A0}"/>
                  </a:ext>
                </a:extLst>
              </p:cNvPr>
              <p:cNvSpPr/>
              <p:nvPr/>
            </p:nvSpPr>
            <p:spPr bwMode="auto">
              <a:xfrm>
                <a:off x="3940175" y="45720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1B3B151E-E543-4BED-8247-4CFEB5E577E7}"/>
                  </a:ext>
                </a:extLst>
              </p:cNvPr>
              <p:cNvSpPr/>
              <p:nvPr/>
            </p:nvSpPr>
            <p:spPr bwMode="auto">
              <a:xfrm>
                <a:off x="4267200" y="45720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006D9D1B-501E-49F1-AC80-8AEEEFAC5B4C}"/>
                  </a:ext>
                </a:extLst>
              </p:cNvPr>
              <p:cNvSpPr/>
              <p:nvPr/>
            </p:nvSpPr>
            <p:spPr bwMode="auto">
              <a:xfrm>
                <a:off x="3962400" y="51054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65CD72E7-FAFE-453E-9951-35D0FD230DCB}"/>
                  </a:ext>
                </a:extLst>
              </p:cNvPr>
              <p:cNvSpPr/>
              <p:nvPr/>
            </p:nvSpPr>
            <p:spPr bwMode="auto">
              <a:xfrm>
                <a:off x="3657600" y="51054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57172E7-111D-418D-96CF-DCEB7E9834A6}"/>
                </a:ext>
              </a:extLst>
            </p:cNvPr>
            <p:cNvSpPr/>
            <p:nvPr/>
          </p:nvSpPr>
          <p:spPr bwMode="auto">
            <a:xfrm>
              <a:off x="7620000" y="3200400"/>
              <a:ext cx="2286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31" name="Object 13">
            <a:extLst>
              <a:ext uri="{FF2B5EF4-FFF2-40B4-BE49-F238E27FC236}">
                <a16:creationId xmlns="" xmlns:a16="http://schemas.microsoft.com/office/drawing/2014/main" id="{AAE0C0A9-7532-406E-AC86-F0397D64F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p:oleObj spid="_x0000_s7194" r:id="rId4" imgW="1278331" imgH="1273759" progId="">
              <p:embed/>
            </p:oleObj>
          </a:graphicData>
        </a:graphic>
      </p:graphicFrame>
      <p:pic>
        <p:nvPicPr>
          <p:cNvPr id="32" name="Picture 26" descr="POINSET2">
            <a:extLst>
              <a:ext uri="{FF2B5EF4-FFF2-40B4-BE49-F238E27FC236}">
                <a16:creationId xmlns="" xmlns:a16="http://schemas.microsoft.com/office/drawing/2014/main" id="{E99789B9-BB6F-48C1-A23A-6B8C5DD1F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2963" y="17733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65CB0F6-01C2-4A1E-A8EC-3757A948881F}"/>
              </a:ext>
            </a:extLst>
          </p:cNvPr>
          <p:cNvGrpSpPr/>
          <p:nvPr/>
        </p:nvGrpSpPr>
        <p:grpSpPr>
          <a:xfrm rot="5400000">
            <a:off x="7248978" y="4908637"/>
            <a:ext cx="1768131" cy="1946550"/>
            <a:chOff x="9938711" y="206290"/>
            <a:chExt cx="1928813" cy="1733852"/>
          </a:xfrm>
        </p:grpSpPr>
        <p:pic>
          <p:nvPicPr>
            <p:cNvPr id="34" name="Picture 79" descr="597876oto1c630fc">
              <a:extLst>
                <a:ext uri="{FF2B5EF4-FFF2-40B4-BE49-F238E27FC236}">
                  <a16:creationId xmlns="" xmlns:a16="http://schemas.microsoft.com/office/drawing/2014/main" id="{A78762B6-1706-46FC-A58F-648B4ECFF0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9" descr="597876oto1c630fc">
              <a:extLst>
                <a:ext uri="{FF2B5EF4-FFF2-40B4-BE49-F238E27FC236}">
                  <a16:creationId xmlns="" xmlns:a16="http://schemas.microsoft.com/office/drawing/2014/main" id="{72F28BF7-319D-4815-92E7-14564A41CE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6" descr="1550187og9nx7ndt2">
              <a:extLst>
                <a:ext uri="{FF2B5EF4-FFF2-40B4-BE49-F238E27FC236}">
                  <a16:creationId xmlns="" xmlns:a16="http://schemas.microsoft.com/office/drawing/2014/main" id="{4B4DF627-AE84-407A-B2A7-1448669F39B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1863ED51-08D6-4C92-9552-C5A2B6CACE33}"/>
              </a:ext>
            </a:extLst>
          </p:cNvPr>
          <p:cNvGrpSpPr/>
          <p:nvPr/>
        </p:nvGrpSpPr>
        <p:grpSpPr>
          <a:xfrm rot="10800000">
            <a:off x="214086" y="4803506"/>
            <a:ext cx="1768131" cy="1946550"/>
            <a:chOff x="9938711" y="206290"/>
            <a:chExt cx="1928813" cy="1733852"/>
          </a:xfrm>
        </p:grpSpPr>
        <p:pic>
          <p:nvPicPr>
            <p:cNvPr id="38" name="Picture 79" descr="597876oto1c630fc">
              <a:extLst>
                <a:ext uri="{FF2B5EF4-FFF2-40B4-BE49-F238E27FC236}">
                  <a16:creationId xmlns="" xmlns:a16="http://schemas.microsoft.com/office/drawing/2014/main" id="{19A37E28-CD4E-4A40-9CA8-58C1432BCA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79" descr="597876oto1c630fc">
              <a:extLst>
                <a:ext uri="{FF2B5EF4-FFF2-40B4-BE49-F238E27FC236}">
                  <a16:creationId xmlns="" xmlns:a16="http://schemas.microsoft.com/office/drawing/2014/main" id="{7A348E6D-B582-46BA-B972-DC99DB5B38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6" descr="1550187og9nx7ndt2">
              <a:extLst>
                <a:ext uri="{FF2B5EF4-FFF2-40B4-BE49-F238E27FC236}">
                  <a16:creationId xmlns="" xmlns:a16="http://schemas.microsoft.com/office/drawing/2014/main" id="{1E04174A-42A2-4436-A4F0-599E280C12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2D816F-25D2-4B5E-949A-A8C82036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8915400" cy="3934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5AF87D-E795-44B7-A20C-A96F888F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527" y="21686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76F897-0F58-46D1-BEE4-8FFCDD148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1686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chemeClr val="accent1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97D906-CC77-4DEC-9869-300858C17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1686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18B503-814E-4002-92F9-B8EF0ACD9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1686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77B77E-57E6-4A6A-903B-24BFB221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686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993300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6B1B89-A481-413F-A845-29A2F861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1686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C936B3-DFD7-46A8-8422-064D145C6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5402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055E0F-384C-4D8B-9A56-C6445B79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05200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9933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BE9748-DDDD-45CD-8AB5-C473F4A49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402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1BEDB8-898A-47C6-A22F-D39F6994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402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71F811-D306-47CA-8DDF-11F7C7911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64004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chemeClr val="accent1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561764-6949-49B9-9072-143CE3ED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505200"/>
            <a:ext cx="45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="" xmlns:a16="http://schemas.microsoft.com/office/drawing/2014/main" id="{4D8E3517-3DCC-4C2F-8BFC-14D16A9DD1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p:oleObj spid="_x0000_s24579" r:id="rId4" imgW="1278331" imgH="1273759" progId="">
              <p:embed/>
            </p:oleObj>
          </a:graphicData>
        </a:graphic>
      </p:graphicFrame>
      <p:pic>
        <p:nvPicPr>
          <p:cNvPr id="17" name="Picture 26" descr="POINSET2">
            <a:extLst>
              <a:ext uri="{FF2B5EF4-FFF2-40B4-BE49-F238E27FC236}">
                <a16:creationId xmlns="" xmlns:a16="http://schemas.microsoft.com/office/drawing/2014/main" id="{E05178A7-73D2-4AD9-8847-CE2CA04B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2963" y="17733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356A14B-61A9-4F28-BF6E-A34DA311AF53}"/>
              </a:ext>
            </a:extLst>
          </p:cNvPr>
          <p:cNvGrpSpPr/>
          <p:nvPr/>
        </p:nvGrpSpPr>
        <p:grpSpPr>
          <a:xfrm rot="5400000">
            <a:off x="7248978" y="4908637"/>
            <a:ext cx="1768131" cy="1946550"/>
            <a:chOff x="9938711" y="206290"/>
            <a:chExt cx="1928813" cy="1733852"/>
          </a:xfrm>
        </p:grpSpPr>
        <p:pic>
          <p:nvPicPr>
            <p:cNvPr id="19" name="Picture 79" descr="597876oto1c630fc">
              <a:extLst>
                <a:ext uri="{FF2B5EF4-FFF2-40B4-BE49-F238E27FC236}">
                  <a16:creationId xmlns="" xmlns:a16="http://schemas.microsoft.com/office/drawing/2014/main" id="{2F2EF681-CA32-4DFD-90C2-50CF167DFB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9" descr="597876oto1c630fc">
              <a:extLst>
                <a:ext uri="{FF2B5EF4-FFF2-40B4-BE49-F238E27FC236}">
                  <a16:creationId xmlns="" xmlns:a16="http://schemas.microsoft.com/office/drawing/2014/main" id="{03459E5D-C361-4CCA-9D00-0E2436C30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6" descr="1550187og9nx7ndt2">
              <a:extLst>
                <a:ext uri="{FF2B5EF4-FFF2-40B4-BE49-F238E27FC236}">
                  <a16:creationId xmlns="" xmlns:a16="http://schemas.microsoft.com/office/drawing/2014/main" id="{351564BE-EC5D-4E69-ACD5-94B838F4ED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A8BBB0E-9139-4A7D-8DB6-8CCFB2982DCE}"/>
              </a:ext>
            </a:extLst>
          </p:cNvPr>
          <p:cNvGrpSpPr/>
          <p:nvPr/>
        </p:nvGrpSpPr>
        <p:grpSpPr>
          <a:xfrm rot="10800000">
            <a:off x="214086" y="4803506"/>
            <a:ext cx="1768131" cy="1946550"/>
            <a:chOff x="9938711" y="206290"/>
            <a:chExt cx="1928813" cy="1733852"/>
          </a:xfrm>
        </p:grpSpPr>
        <p:pic>
          <p:nvPicPr>
            <p:cNvPr id="23" name="Picture 79" descr="597876oto1c630fc">
              <a:extLst>
                <a:ext uri="{FF2B5EF4-FFF2-40B4-BE49-F238E27FC236}">
                  <a16:creationId xmlns="" xmlns:a16="http://schemas.microsoft.com/office/drawing/2014/main" id="{A0270EF6-209C-43B9-A7DE-0758197EAF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9" descr="597876oto1c630fc">
              <a:extLst>
                <a:ext uri="{FF2B5EF4-FFF2-40B4-BE49-F238E27FC236}">
                  <a16:creationId xmlns="" xmlns:a16="http://schemas.microsoft.com/office/drawing/2014/main" id="{498FEAE4-9ECD-45A1-8631-737DB32136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6" descr="1550187og9nx7ndt2">
              <a:extLst>
                <a:ext uri="{FF2B5EF4-FFF2-40B4-BE49-F238E27FC236}">
                  <a16:creationId xmlns="" xmlns:a16="http://schemas.microsoft.com/office/drawing/2014/main" id="{650CE3C1-AE06-4EEB-A26C-81E2EB53673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2774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275259-6BFB-402A-B37F-162D632D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187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038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821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11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2895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3429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819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3276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34406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3657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38978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42788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45074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0502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243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4800" y="243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9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0" y="3593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248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32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3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7278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="" xmlns:a16="http://schemas.microsoft.com/office/drawing/2014/main" id="{5B33F5EC-00EA-4B86-AB2B-3D047DE4C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p:oleObj spid="_x0000_s22532" r:id="rId4" imgW="1278331" imgH="1273759" progId="">
              <p:embed/>
            </p:oleObj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="" xmlns:a16="http://schemas.microsoft.com/office/drawing/2014/main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2963" y="17733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6B41B78-C935-4893-8634-A890EC5A5FBE}"/>
              </a:ext>
            </a:extLst>
          </p:cNvPr>
          <p:cNvGrpSpPr/>
          <p:nvPr/>
        </p:nvGrpSpPr>
        <p:grpSpPr>
          <a:xfrm rot="5400000">
            <a:off x="7248978" y="4908637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="" xmlns:a16="http://schemas.microsoft.com/office/drawing/2014/main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="" xmlns:a16="http://schemas.microsoft.com/office/drawing/2014/main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="" xmlns:a16="http://schemas.microsoft.com/office/drawing/2014/main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6940E22-4A55-48F8-B031-920EB4715385}"/>
              </a:ext>
            </a:extLst>
          </p:cNvPr>
          <p:cNvGrpSpPr/>
          <p:nvPr/>
        </p:nvGrpSpPr>
        <p:grpSpPr>
          <a:xfrm rot="10800000">
            <a:off x="214086" y="4803506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="" xmlns:a16="http://schemas.microsoft.com/office/drawing/2014/main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="" xmlns:a16="http://schemas.microsoft.com/office/drawing/2014/main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="" xmlns:a16="http://schemas.microsoft.com/office/drawing/2014/main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117" y="0"/>
            <a:ext cx="91461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280744-0845-460E-BD47-0B77AE47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775" y="2286000"/>
            <a:ext cx="3441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657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Tuần 3 </a:t>
            </a:r>
            <a:r>
              <a:rPr lang="en-US" sz="6000" b="1" dirty="0" smtClean="0">
                <a:latin typeface="HP001 4 hàng" pitchFamily="34" charset="0"/>
                <a:cs typeface="Times New Roman" panose="02020603050405020304" pitchFamily="18" charset="0"/>
              </a:rPr>
              <a:t>– </a:t>
            </a:r>
            <a:r>
              <a:rPr lang="en-US" sz="6000" b="1" dirty="0" smtClean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Lớp:</a:t>
            </a:r>
            <a:r>
              <a:rPr lang="en-US" sz="60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1/3</a:t>
            </a:r>
            <a:endParaRPr lang="en-US" sz="6000" b="1" dirty="0">
              <a:solidFill>
                <a:srgbClr val="7030A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2BB5BBB-F8B3-4F65-8BE9-CBBA0C6D8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" y="1905000"/>
            <a:ext cx="3711526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FCFACC9-CDF7-47F6-A467-7BC64D38C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13856"/>
            <a:ext cx="5276289" cy="479174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21A0831-9E58-4BAB-A6BA-DDA8A1AD3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870972"/>
            <a:ext cx="3733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altLang="vi-VN" sz="5400" b="1" dirty="0">
                <a:solidFill>
                  <a:srgbClr val="A50021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Bài: </a:t>
            </a:r>
            <a:r>
              <a:rPr lang="en-US" altLang="vi-VN" sz="5400" b="1" dirty="0" smtClean="0">
                <a:solidFill>
                  <a:srgbClr val="A50021"/>
                </a:solidFill>
                <a:latin typeface="HP001 4 hàng" pitchFamily="34" charset="0"/>
                <a:cs typeface="Times New Roman" panose="02020603050405020304" pitchFamily="18" charset="0"/>
              </a:rPr>
              <a:t>Số </a:t>
            </a:r>
            <a:r>
              <a:rPr lang="en-US" altLang="vi-VN" sz="5400" b="1" dirty="0">
                <a:solidFill>
                  <a:srgbClr val="A50021"/>
                </a:solidFill>
                <a:latin typeface="HP001 4 hàng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P001 4 hàng" pitchFamily="34" charset="0"/>
              </a:rPr>
              <a:t>Thứ hai ngày 04 tháng 10 năm 2021</a:t>
            </a:r>
            <a:endParaRPr lang="en-US" b="1" dirty="0"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19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  <a:latin typeface="HP001 4 hàng" pitchFamily="34" charset="0"/>
              </a:rPr>
              <a:t>Toán</a:t>
            </a:r>
            <a:endParaRPr lang="en-US" sz="2800" b="1" u="sng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252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551B0E-A228-4010-8224-4C5201CC8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162800" cy="4572000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Connector 5"/>
          <p:cNvSpPr/>
          <p:nvPr/>
        </p:nvSpPr>
        <p:spPr>
          <a:xfrm>
            <a:off x="3581400" y="51054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038600" y="51054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495800" y="51054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953000" y="51054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410200" y="51054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581400" y="56388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038600" y="56388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495800" y="56388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953000" y="56388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5410200" y="5638800"/>
            <a:ext cx="381000" cy="381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953000"/>
            <a:ext cx="14478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10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0292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200+ hình nền slide mở đầu PowerPoint cực chuyên nghiệp, ấn tượng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828800" y="1981200"/>
            <a:ext cx="5486400" cy="3276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2667000"/>
            <a:ext cx="4876800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giãn</a:t>
            </a:r>
            <a:endParaRPr lang="en-US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3">
            <a:extLst>
              <a:ext uri="{FF2B5EF4-FFF2-40B4-BE49-F238E27FC236}">
                <a16:creationId xmlns="" xmlns:a16="http://schemas.microsoft.com/office/drawing/2014/main" id="{F0B1F5A7-6E4B-4B20-8876-CF0A0AB672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p:oleObj spid="_x0000_s5127" r:id="rId3" imgW="1278331" imgH="1273759" progId="">
              <p:embed/>
            </p:oleObj>
          </a:graphicData>
        </a:graphic>
      </p:graphicFrame>
      <p:pic>
        <p:nvPicPr>
          <p:cNvPr id="13" name="Picture 26" descr="POINSET2">
            <a:extLst>
              <a:ext uri="{FF2B5EF4-FFF2-40B4-BE49-F238E27FC236}">
                <a16:creationId xmlns="" xmlns:a16="http://schemas.microsoft.com/office/drawing/2014/main" id="{6DB9F8A3-3A8B-4FAF-8197-F1F6A282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2963" y="17733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6D84B5C-8740-4A32-B172-D3346A0AA3DB}"/>
              </a:ext>
            </a:extLst>
          </p:cNvPr>
          <p:cNvGrpSpPr/>
          <p:nvPr/>
        </p:nvGrpSpPr>
        <p:grpSpPr>
          <a:xfrm rot="5400000">
            <a:off x="7248978" y="4908637"/>
            <a:ext cx="1768131" cy="1946550"/>
            <a:chOff x="9938711" y="206290"/>
            <a:chExt cx="1928813" cy="1733852"/>
          </a:xfrm>
        </p:grpSpPr>
        <p:pic>
          <p:nvPicPr>
            <p:cNvPr id="15" name="Picture 79" descr="597876oto1c630fc">
              <a:extLst>
                <a:ext uri="{FF2B5EF4-FFF2-40B4-BE49-F238E27FC236}">
                  <a16:creationId xmlns="" xmlns:a16="http://schemas.microsoft.com/office/drawing/2014/main" id="{73AA4486-E6AB-4659-AE4D-65C29DE49C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9" descr="597876oto1c630fc">
              <a:extLst>
                <a:ext uri="{FF2B5EF4-FFF2-40B4-BE49-F238E27FC236}">
                  <a16:creationId xmlns="" xmlns:a16="http://schemas.microsoft.com/office/drawing/2014/main" id="{FCA6CA3C-D0E5-4345-BB77-0C03DE25C7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6" descr="1550187og9nx7ndt2">
              <a:extLst>
                <a:ext uri="{FF2B5EF4-FFF2-40B4-BE49-F238E27FC236}">
                  <a16:creationId xmlns="" xmlns:a16="http://schemas.microsoft.com/office/drawing/2014/main" id="{72D6A123-78D8-4A86-9615-C93711F391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55CC1A5-C548-4E8E-83EE-7C919B1DC689}"/>
              </a:ext>
            </a:extLst>
          </p:cNvPr>
          <p:cNvGrpSpPr/>
          <p:nvPr/>
        </p:nvGrpSpPr>
        <p:grpSpPr>
          <a:xfrm rot="10800000">
            <a:off x="214086" y="4803506"/>
            <a:ext cx="1768131" cy="1946550"/>
            <a:chOff x="9938711" y="206290"/>
            <a:chExt cx="1928813" cy="1733852"/>
          </a:xfrm>
        </p:grpSpPr>
        <p:pic>
          <p:nvPicPr>
            <p:cNvPr id="19" name="Picture 79" descr="597876oto1c630fc">
              <a:extLst>
                <a:ext uri="{FF2B5EF4-FFF2-40B4-BE49-F238E27FC236}">
                  <a16:creationId xmlns="" xmlns:a16="http://schemas.microsoft.com/office/drawing/2014/main" id="{A5729374-C163-4357-B4DC-4B5F556C7E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9" descr="597876oto1c630fc">
              <a:extLst>
                <a:ext uri="{FF2B5EF4-FFF2-40B4-BE49-F238E27FC236}">
                  <a16:creationId xmlns="" xmlns:a16="http://schemas.microsoft.com/office/drawing/2014/main" id="{AF2DF598-5A9B-457F-B416-980A85AB60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6" descr="1550187og9nx7ndt2">
              <a:extLst>
                <a:ext uri="{FF2B5EF4-FFF2-40B4-BE49-F238E27FC236}">
                  <a16:creationId xmlns="" xmlns:a16="http://schemas.microsoft.com/office/drawing/2014/main" id="{509CEFD9-ED05-455D-9B26-7E419C993F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9" name="Picture 9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E4C64D-794E-46DF-8940-8C7869167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924800" cy="3153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C0FE9E-042D-49F7-A27B-69E53574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1"/>
            <a:ext cx="990600" cy="923330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5400" b="1" dirty="0">
                <a:solidFill>
                  <a:srgbClr val="0000CC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BD93EC-6C65-444A-8C82-B2C9EC7EE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343400"/>
            <a:ext cx="914400" cy="923330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5400" b="1" dirty="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B095F5-8AC6-4CBA-8A82-5CE0D122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343400"/>
            <a:ext cx="1143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5400" b="1" dirty="0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5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9" name="Picture 7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4D50A2-2D50-4CB2-AD37-C9CD81DFA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3810000"/>
          </a:xfrm>
          <a:prstGeom prst="rect">
            <a:avLst/>
          </a:prstGeom>
        </p:spPr>
      </p:pic>
      <p:graphicFrame>
        <p:nvGraphicFramePr>
          <p:cNvPr id="4" name="Object 13">
            <a:extLst>
              <a:ext uri="{FF2B5EF4-FFF2-40B4-BE49-F238E27FC236}">
                <a16:creationId xmlns="" xmlns:a16="http://schemas.microsoft.com/office/drawing/2014/main" id="{85EDA125-2058-40F5-9F1C-7BEB452EC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p:oleObj spid="_x0000_s23555" r:id="rId5" imgW="1278331" imgH="1273759" progId="">
              <p:embed/>
            </p:oleObj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="" xmlns:a16="http://schemas.microsoft.com/office/drawing/2014/main" id="{569608E9-86FF-476F-B1CC-E8143786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2963" y="17733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DC0A8EE-99C8-4774-A3D0-E6F88DEB07CC}"/>
              </a:ext>
            </a:extLst>
          </p:cNvPr>
          <p:cNvGrpSpPr/>
          <p:nvPr/>
        </p:nvGrpSpPr>
        <p:grpSpPr>
          <a:xfrm rot="5400000">
            <a:off x="7248978" y="4908637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="" xmlns:a16="http://schemas.microsoft.com/office/drawing/2014/main" id="{639CBD49-DA1A-4C24-B797-B245ECDBB6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="" xmlns:a16="http://schemas.microsoft.com/office/drawing/2014/main" id="{872B5D59-B46F-4BDB-9782-E2D197B847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="" xmlns:a16="http://schemas.microsoft.com/office/drawing/2014/main" id="{4BF066B8-535D-4BA7-AAC9-154158C225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CFA94B4-B617-4CBC-AAC6-BD6FC2BEF160}"/>
              </a:ext>
            </a:extLst>
          </p:cNvPr>
          <p:cNvGrpSpPr/>
          <p:nvPr/>
        </p:nvGrpSpPr>
        <p:grpSpPr>
          <a:xfrm rot="10800000">
            <a:off x="214086" y="4803506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="" xmlns:a16="http://schemas.microsoft.com/office/drawing/2014/main" id="{05D44331-FD42-44E6-841D-15ED6F97EE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="" xmlns:a16="http://schemas.microsoft.com/office/drawing/2014/main" id="{95DACCD7-74EE-47F2-86EC-07E1836FB7E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="" xmlns:a16="http://schemas.microsoft.com/office/drawing/2014/main" id="{42954E40-C877-4A42-8DEE-74DBBB9A61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7854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" descr="C:\Users\Admin\Downloads\Screenshot_2020-08-15 CloudBook(3).png">
            <a:extLst>
              <a:ext uri="{FF2B5EF4-FFF2-40B4-BE49-F238E27FC236}">
                <a16:creationId xmlns="" xmlns:a16="http://schemas.microsoft.com/office/drawing/2014/main" id="{FB8DA6FD-E2DD-4669-A745-E49E3320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27130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43C91AA0-A331-4592-8056-FE7BE3D1FE72}"/>
              </a:ext>
            </a:extLst>
          </p:cNvPr>
          <p:cNvSpPr/>
          <p:nvPr/>
        </p:nvSpPr>
        <p:spPr>
          <a:xfrm>
            <a:off x="5715000" y="2971800"/>
            <a:ext cx="1371600" cy="1295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C:\Users\Admin\Downloads\Screenshot_2020-08-15 CloudBook(4).png">
            <a:extLst>
              <a:ext uri="{FF2B5EF4-FFF2-40B4-BE49-F238E27FC236}">
                <a16:creationId xmlns="" xmlns:a16="http://schemas.microsoft.com/office/drawing/2014/main" id="{9247D3CB-068F-4A94-A9C1-E902471E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4900"/>
            <a:ext cx="670864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A1A78936-74D7-432D-96C1-1D4561DEACAD}"/>
              </a:ext>
            </a:extLst>
          </p:cNvPr>
          <p:cNvSpPr/>
          <p:nvPr/>
        </p:nvSpPr>
        <p:spPr>
          <a:xfrm>
            <a:off x="5867400" y="2971800"/>
            <a:ext cx="1447800" cy="1295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94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134</cp:revision>
  <dcterms:created xsi:type="dcterms:W3CDTF">2002-01-01T10:07:35Z</dcterms:created>
  <dcterms:modified xsi:type="dcterms:W3CDTF">2021-09-30T05:34:54Z</dcterms:modified>
</cp:coreProperties>
</file>